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3" r:id="rId3"/>
    <p:sldId id="262" r:id="rId4"/>
    <p:sldId id="257" r:id="rId5"/>
    <p:sldId id="264" r:id="rId6"/>
  </p:sldIdLst>
  <p:sldSz cx="10691813" cy="7559675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5" d="100"/>
          <a:sy n="75" d="100"/>
        </p:scale>
        <p:origin x="16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54E1-060B-474B-B9E6-CA1917B67C22}" type="datetimeFigureOut">
              <a:rPr kumimoji="1" lang="ja-JP" altLang="en-US" smtClean="0"/>
              <a:t>2024/3/14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F4105-18C0-4886-B721-ABE7DF70D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639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54E1-060B-474B-B9E6-CA1917B67C22}" type="datetimeFigureOut">
              <a:rPr kumimoji="1" lang="ja-JP" altLang="en-US" smtClean="0"/>
              <a:t>2024/3/14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F4105-18C0-4886-B721-ABE7DF70D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80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54E1-060B-474B-B9E6-CA1917B67C22}" type="datetimeFigureOut">
              <a:rPr kumimoji="1" lang="ja-JP" altLang="en-US" smtClean="0"/>
              <a:t>2024/3/14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F4105-18C0-4886-B721-ABE7DF70D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35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54E1-060B-474B-B9E6-CA1917B67C22}" type="datetimeFigureOut">
              <a:rPr kumimoji="1" lang="ja-JP" altLang="en-US" smtClean="0"/>
              <a:t>2024/3/14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F4105-18C0-4886-B721-ABE7DF70D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960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54E1-060B-474B-B9E6-CA1917B67C22}" type="datetimeFigureOut">
              <a:rPr kumimoji="1" lang="ja-JP" altLang="en-US" smtClean="0"/>
              <a:t>2024/3/14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F4105-18C0-4886-B721-ABE7DF70D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065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54E1-060B-474B-B9E6-CA1917B67C22}" type="datetimeFigureOut">
              <a:rPr kumimoji="1" lang="ja-JP" altLang="en-US" smtClean="0"/>
              <a:t>2024/3/14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F4105-18C0-4886-B721-ABE7DF70D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145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54E1-060B-474B-B9E6-CA1917B67C22}" type="datetimeFigureOut">
              <a:rPr kumimoji="1" lang="ja-JP" altLang="en-US" smtClean="0"/>
              <a:t>2024/3/14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F4105-18C0-4886-B721-ABE7DF70D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91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54E1-060B-474B-B9E6-CA1917B67C22}" type="datetimeFigureOut">
              <a:rPr kumimoji="1" lang="ja-JP" altLang="en-US" smtClean="0"/>
              <a:t>2024/3/14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F4105-18C0-4886-B721-ABE7DF70D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98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54E1-060B-474B-B9E6-CA1917B67C22}" type="datetimeFigureOut">
              <a:rPr kumimoji="1" lang="ja-JP" altLang="en-US" smtClean="0"/>
              <a:t>2024/3/14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F4105-18C0-4886-B721-ABE7DF70D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562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54E1-060B-474B-B9E6-CA1917B67C22}" type="datetimeFigureOut">
              <a:rPr kumimoji="1" lang="ja-JP" altLang="en-US" smtClean="0"/>
              <a:t>2024/3/14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F4105-18C0-4886-B721-ABE7DF70D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51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54E1-060B-474B-B9E6-CA1917B67C22}" type="datetimeFigureOut">
              <a:rPr kumimoji="1" lang="ja-JP" altLang="en-US" smtClean="0"/>
              <a:t>2024/3/14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F4105-18C0-4886-B721-ABE7DF70D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7031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754E1-060B-474B-B9E6-CA1917B67C22}" type="datetimeFigureOut">
              <a:rPr kumimoji="1" lang="ja-JP" altLang="en-US" smtClean="0"/>
              <a:t>2024/3/14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F4105-18C0-4886-B721-ABE7DF70D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557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6D3EFE5-ECB2-1FE0-1589-AE1E4B85AE3C}"/>
              </a:ext>
            </a:extLst>
          </p:cNvPr>
          <p:cNvSpPr txBox="1"/>
          <p:nvPr/>
        </p:nvSpPr>
        <p:spPr>
          <a:xfrm rot="5400000">
            <a:off x="1591253" y="599115"/>
            <a:ext cx="73122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9795B1F-C15A-0733-1815-0924CE101E6A}"/>
              </a:ext>
            </a:extLst>
          </p:cNvPr>
          <p:cNvSpPr txBox="1"/>
          <p:nvPr/>
        </p:nvSpPr>
        <p:spPr>
          <a:xfrm rot="5400000">
            <a:off x="1591253" y="2425326"/>
            <a:ext cx="73122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8C944F7-9FCE-EC05-775E-D36468BCEADA}"/>
              </a:ext>
            </a:extLst>
          </p:cNvPr>
          <p:cNvSpPr txBox="1"/>
          <p:nvPr/>
        </p:nvSpPr>
        <p:spPr>
          <a:xfrm rot="5400000">
            <a:off x="1578438" y="4223350"/>
            <a:ext cx="73122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N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5400000">
            <a:off x="1576520" y="6113512"/>
            <a:ext cx="73122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B017228-5CB7-C4CE-8870-6A22ABBD68FB}"/>
              </a:ext>
            </a:extLst>
          </p:cNvPr>
          <p:cNvSpPr txBox="1"/>
          <p:nvPr/>
        </p:nvSpPr>
        <p:spPr>
          <a:xfrm rot="16200000">
            <a:off x="2817807" y="4224722"/>
            <a:ext cx="1385936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Mg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2DF3161-5D00-5B69-BB63-675FBE4B3E24}"/>
              </a:ext>
            </a:extLst>
          </p:cNvPr>
          <p:cNvSpPr txBox="1"/>
          <p:nvPr/>
        </p:nvSpPr>
        <p:spPr>
          <a:xfrm rot="16200000">
            <a:off x="8072995" y="6067569"/>
            <a:ext cx="1307297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Cu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F345478-F018-C015-602E-398ED8E6896E}"/>
              </a:ext>
            </a:extLst>
          </p:cNvPr>
          <p:cNvSpPr txBox="1"/>
          <p:nvPr/>
        </p:nvSpPr>
        <p:spPr>
          <a:xfrm rot="16200000">
            <a:off x="3008192" y="2393321"/>
            <a:ext cx="1005166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Al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D0F97E0-AFE7-F236-BAE7-B7C8FB21EF89}"/>
              </a:ext>
            </a:extLst>
          </p:cNvPr>
          <p:cNvSpPr txBox="1"/>
          <p:nvPr/>
        </p:nvSpPr>
        <p:spPr>
          <a:xfrm rot="16200000">
            <a:off x="3196451" y="596633"/>
            <a:ext cx="628649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AC2416C-9628-8B48-20FB-0CC03938EA47}"/>
              </a:ext>
            </a:extLst>
          </p:cNvPr>
          <p:cNvSpPr txBox="1"/>
          <p:nvPr/>
        </p:nvSpPr>
        <p:spPr>
          <a:xfrm rot="5400000">
            <a:off x="6682491" y="596633"/>
            <a:ext cx="997091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Cl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5BFC43A-6847-4557-C2F5-C34F8F1D4D22}"/>
              </a:ext>
            </a:extLst>
          </p:cNvPr>
          <p:cNvSpPr txBox="1"/>
          <p:nvPr/>
        </p:nvSpPr>
        <p:spPr>
          <a:xfrm rot="5400000">
            <a:off x="6856520" y="2393320"/>
            <a:ext cx="646507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K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62A46B4-C09B-1DD4-9F57-C11EB62582F0}"/>
              </a:ext>
            </a:extLst>
          </p:cNvPr>
          <p:cNvSpPr txBox="1"/>
          <p:nvPr/>
        </p:nvSpPr>
        <p:spPr>
          <a:xfrm rot="5400000">
            <a:off x="6552314" y="4311099"/>
            <a:ext cx="1244943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Ca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35EBFA9-9D4A-E495-5D37-EE32339D36A7}"/>
              </a:ext>
            </a:extLst>
          </p:cNvPr>
          <p:cNvSpPr txBox="1"/>
          <p:nvPr/>
        </p:nvSpPr>
        <p:spPr>
          <a:xfrm rot="5400000">
            <a:off x="6601007" y="6092051"/>
            <a:ext cx="1147555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Fe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B1F1037-61AC-7C7F-23CB-C4DADC5953C3}"/>
              </a:ext>
            </a:extLst>
          </p:cNvPr>
          <p:cNvSpPr txBox="1"/>
          <p:nvPr/>
        </p:nvSpPr>
        <p:spPr>
          <a:xfrm rot="16200000">
            <a:off x="2868772" y="6078615"/>
            <a:ext cx="1174424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Na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691CFC3-3549-EB28-720B-BA447A58444A}"/>
              </a:ext>
            </a:extLst>
          </p:cNvPr>
          <p:cNvSpPr txBox="1"/>
          <p:nvPr/>
        </p:nvSpPr>
        <p:spPr>
          <a:xfrm rot="16200000">
            <a:off x="8139432" y="4223350"/>
            <a:ext cx="1174424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Zn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1108B38-B245-C730-D693-7BE047FBE9F4}"/>
              </a:ext>
            </a:extLst>
          </p:cNvPr>
          <p:cNvSpPr txBox="1"/>
          <p:nvPr/>
        </p:nvSpPr>
        <p:spPr>
          <a:xfrm rot="16200000">
            <a:off x="8116257" y="2394174"/>
            <a:ext cx="1220775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Ag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33149EF-B869-0EF3-7B5F-40F81FDBF7F9}"/>
              </a:ext>
            </a:extLst>
          </p:cNvPr>
          <p:cNvSpPr txBox="1"/>
          <p:nvPr/>
        </p:nvSpPr>
        <p:spPr>
          <a:xfrm rot="16200000">
            <a:off x="8139431" y="488827"/>
            <a:ext cx="1174424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Ba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8361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6D3EFE5-ECB2-1FE0-1589-AE1E4B85AE3C}"/>
              </a:ext>
            </a:extLst>
          </p:cNvPr>
          <p:cNvSpPr txBox="1"/>
          <p:nvPr/>
        </p:nvSpPr>
        <p:spPr>
          <a:xfrm rot="5400000">
            <a:off x="1352446" y="548646"/>
            <a:ext cx="1238882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He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9795B1F-C15A-0733-1815-0924CE101E6A}"/>
              </a:ext>
            </a:extLst>
          </p:cNvPr>
          <p:cNvSpPr txBox="1"/>
          <p:nvPr/>
        </p:nvSpPr>
        <p:spPr>
          <a:xfrm rot="5400000">
            <a:off x="1528297" y="2400556"/>
            <a:ext cx="887180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Li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8C944F7-9FCE-EC05-775E-D36468BCEADA}"/>
              </a:ext>
            </a:extLst>
          </p:cNvPr>
          <p:cNvSpPr txBox="1"/>
          <p:nvPr/>
        </p:nvSpPr>
        <p:spPr>
          <a:xfrm rot="5400000">
            <a:off x="1389463" y="4282779"/>
            <a:ext cx="1173370" cy="856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967" b="1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Be</a:t>
            </a:r>
            <a:endParaRPr lang="ja-JP" altLang="en-US" sz="496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5400000">
            <a:off x="1606273" y="6055850"/>
            <a:ext cx="73122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B017228-5CB7-C4CE-8870-6A22ABBD68FB}"/>
              </a:ext>
            </a:extLst>
          </p:cNvPr>
          <p:cNvSpPr txBox="1"/>
          <p:nvPr/>
        </p:nvSpPr>
        <p:spPr>
          <a:xfrm rot="16200000">
            <a:off x="2838353" y="4281336"/>
            <a:ext cx="1278808" cy="856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967" b="1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Ne</a:t>
            </a:r>
            <a:endParaRPr lang="ja-JP" altLang="en-US" sz="496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2DF3161-5D00-5B69-BB63-675FBE4B3E24}"/>
              </a:ext>
            </a:extLst>
          </p:cNvPr>
          <p:cNvSpPr txBox="1"/>
          <p:nvPr/>
        </p:nvSpPr>
        <p:spPr>
          <a:xfrm rot="16200000">
            <a:off x="8158198" y="6086300"/>
            <a:ext cx="1123456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Pt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F345478-F018-C015-602E-398ED8E6896E}"/>
              </a:ext>
            </a:extLst>
          </p:cNvPr>
          <p:cNvSpPr txBox="1"/>
          <p:nvPr/>
        </p:nvSpPr>
        <p:spPr>
          <a:xfrm rot="16200000">
            <a:off x="3034444" y="2433143"/>
            <a:ext cx="88717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Si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D0F97E0-AFE7-F236-BAE7-B7C8FB21EF89}"/>
              </a:ext>
            </a:extLst>
          </p:cNvPr>
          <p:cNvSpPr txBox="1"/>
          <p:nvPr/>
        </p:nvSpPr>
        <p:spPr>
          <a:xfrm rot="16200000">
            <a:off x="3163709" y="548646"/>
            <a:ext cx="628649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AC2416C-9628-8B48-20FB-0CC03938EA47}"/>
              </a:ext>
            </a:extLst>
          </p:cNvPr>
          <p:cNvSpPr txBox="1"/>
          <p:nvPr/>
        </p:nvSpPr>
        <p:spPr>
          <a:xfrm rot="5400000">
            <a:off x="6685577" y="561728"/>
            <a:ext cx="1064530" cy="856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967" b="1" dirty="0" err="1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Ar</a:t>
            </a:r>
            <a:endParaRPr lang="ja-JP" altLang="en-US" sz="496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5BFC43A-6847-4557-C2F5-C34F8F1D4D22}"/>
              </a:ext>
            </a:extLst>
          </p:cNvPr>
          <p:cNvSpPr txBox="1"/>
          <p:nvPr/>
        </p:nvSpPr>
        <p:spPr>
          <a:xfrm rot="5400000">
            <a:off x="6541050" y="2434518"/>
            <a:ext cx="1327427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Mn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62A46B4-C09B-1DD4-9F57-C11EB62582F0}"/>
              </a:ext>
            </a:extLst>
          </p:cNvPr>
          <p:cNvSpPr txBox="1"/>
          <p:nvPr/>
        </p:nvSpPr>
        <p:spPr>
          <a:xfrm rot="5400000">
            <a:off x="6630984" y="4269697"/>
            <a:ext cx="1147559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Sn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35EBFA9-9D4A-E495-5D37-EE32339D36A7}"/>
              </a:ext>
            </a:extLst>
          </p:cNvPr>
          <p:cNvSpPr txBox="1"/>
          <p:nvPr/>
        </p:nvSpPr>
        <p:spPr>
          <a:xfrm rot="5400000">
            <a:off x="7003456" y="6022925"/>
            <a:ext cx="402612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B1F1037-61AC-7C7F-23CB-C4DADC5953C3}"/>
              </a:ext>
            </a:extLst>
          </p:cNvPr>
          <p:cNvSpPr txBox="1"/>
          <p:nvPr/>
        </p:nvSpPr>
        <p:spPr>
          <a:xfrm rot="16200000">
            <a:off x="3135252" y="6086300"/>
            <a:ext cx="69214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F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691CFC3-3549-EB28-720B-BA447A58444A}"/>
              </a:ext>
            </a:extLst>
          </p:cNvPr>
          <p:cNvSpPr txBox="1"/>
          <p:nvPr/>
        </p:nvSpPr>
        <p:spPr>
          <a:xfrm rot="16200000">
            <a:off x="8107453" y="4294062"/>
            <a:ext cx="1174424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Au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1108B38-B245-C730-D693-7BE047FBE9F4}"/>
              </a:ext>
            </a:extLst>
          </p:cNvPr>
          <p:cNvSpPr txBox="1"/>
          <p:nvPr/>
        </p:nvSpPr>
        <p:spPr>
          <a:xfrm rot="16200000">
            <a:off x="8094376" y="2328691"/>
            <a:ext cx="1327427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Hg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33149EF-B869-0EF3-7B5F-40F81FDBF7F9}"/>
              </a:ext>
            </a:extLst>
          </p:cNvPr>
          <p:cNvSpPr txBox="1"/>
          <p:nvPr/>
        </p:nvSpPr>
        <p:spPr>
          <a:xfrm rot="16200000">
            <a:off x="8145321" y="516417"/>
            <a:ext cx="1174424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Pb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5400000">
            <a:off x="494595" y="1406564"/>
            <a:ext cx="31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★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16200000">
            <a:off x="9832437" y="2119152"/>
            <a:ext cx="31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★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16200000">
            <a:off x="4582581" y="2119152"/>
            <a:ext cx="31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★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16200000">
            <a:off x="9832438" y="4008988"/>
            <a:ext cx="31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★</a:t>
            </a:r>
          </a:p>
        </p:txBody>
      </p:sp>
    </p:spTree>
    <p:extLst>
      <p:ext uri="{BB962C8B-B14F-4D97-AF65-F5344CB8AC3E}">
        <p14:creationId xmlns:p14="http://schemas.microsoft.com/office/powerpoint/2010/main" val="230593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03A9C697-8013-DEAF-B014-D7E73AA5CC4C}"/>
              </a:ext>
            </a:extLst>
          </p:cNvPr>
          <p:cNvCxnSpPr>
            <a:cxnSpLocks/>
          </p:cNvCxnSpPr>
          <p:nvPr/>
        </p:nvCxnSpPr>
        <p:spPr>
          <a:xfrm>
            <a:off x="5345906" y="1890000"/>
            <a:ext cx="0" cy="56696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F7370DF0-8466-ADF3-781B-4529716590B4}"/>
              </a:ext>
            </a:extLst>
          </p:cNvPr>
          <p:cNvCxnSpPr>
            <a:cxnSpLocks/>
          </p:cNvCxnSpPr>
          <p:nvPr/>
        </p:nvCxnSpPr>
        <p:spPr>
          <a:xfrm>
            <a:off x="8020800" y="-1"/>
            <a:ext cx="0" cy="56700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5B0A9AB-B088-167C-4F33-E3D40581A927}"/>
              </a:ext>
            </a:extLst>
          </p:cNvPr>
          <p:cNvCxnSpPr>
            <a:cxnSpLocks/>
          </p:cNvCxnSpPr>
          <p:nvPr/>
        </p:nvCxnSpPr>
        <p:spPr>
          <a:xfrm>
            <a:off x="2674800" y="0"/>
            <a:ext cx="0" cy="567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35E9B8DB-0CBE-014B-664C-8CC3B0B3A023}"/>
              </a:ext>
            </a:extLst>
          </p:cNvPr>
          <p:cNvCxnSpPr/>
          <p:nvPr/>
        </p:nvCxnSpPr>
        <p:spPr>
          <a:xfrm>
            <a:off x="0" y="3779837"/>
            <a:ext cx="10692000" cy="0"/>
          </a:xfrm>
          <a:prstGeom prst="line">
            <a:avLst/>
          </a:prstGeom>
          <a:ln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025E43B9-253B-01A4-BA7A-FD2EDA38C045}"/>
              </a:ext>
            </a:extLst>
          </p:cNvPr>
          <p:cNvCxnSpPr/>
          <p:nvPr/>
        </p:nvCxnSpPr>
        <p:spPr>
          <a:xfrm>
            <a:off x="0" y="1890000"/>
            <a:ext cx="10692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E73BD0BD-53CC-90EA-342B-D343C521673F}"/>
              </a:ext>
            </a:extLst>
          </p:cNvPr>
          <p:cNvCxnSpPr/>
          <p:nvPr/>
        </p:nvCxnSpPr>
        <p:spPr>
          <a:xfrm>
            <a:off x="0" y="5670000"/>
            <a:ext cx="10692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C1AF5AF1-0FF3-5F5E-FCE8-54C91C10807E}"/>
              </a:ext>
            </a:extLst>
          </p:cNvPr>
          <p:cNvCxnSpPr>
            <a:cxnSpLocks/>
          </p:cNvCxnSpPr>
          <p:nvPr/>
        </p:nvCxnSpPr>
        <p:spPr>
          <a:xfrm>
            <a:off x="2674800" y="5614283"/>
            <a:ext cx="0" cy="1945392"/>
          </a:xfrm>
          <a:prstGeom prst="line">
            <a:avLst/>
          </a:prstGeom>
          <a:ln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A9D59441-543E-2971-845B-17CC2F5621E7}"/>
              </a:ext>
            </a:extLst>
          </p:cNvPr>
          <p:cNvCxnSpPr>
            <a:cxnSpLocks/>
          </p:cNvCxnSpPr>
          <p:nvPr/>
        </p:nvCxnSpPr>
        <p:spPr>
          <a:xfrm>
            <a:off x="8020800" y="5585708"/>
            <a:ext cx="0" cy="1944000"/>
          </a:xfrm>
          <a:prstGeom prst="line">
            <a:avLst/>
          </a:prstGeom>
          <a:ln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6D3EFE5-ECB2-1FE0-1589-AE1E4B85AE3C}"/>
              </a:ext>
            </a:extLst>
          </p:cNvPr>
          <p:cNvSpPr txBox="1"/>
          <p:nvPr/>
        </p:nvSpPr>
        <p:spPr>
          <a:xfrm rot="5400000">
            <a:off x="1591253" y="599115"/>
            <a:ext cx="73122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9795B1F-C15A-0733-1815-0924CE101E6A}"/>
              </a:ext>
            </a:extLst>
          </p:cNvPr>
          <p:cNvSpPr txBox="1"/>
          <p:nvPr/>
        </p:nvSpPr>
        <p:spPr>
          <a:xfrm rot="5400000">
            <a:off x="1591253" y="2425326"/>
            <a:ext cx="73122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8C944F7-9FCE-EC05-775E-D36468BCEADA}"/>
              </a:ext>
            </a:extLst>
          </p:cNvPr>
          <p:cNvSpPr txBox="1"/>
          <p:nvPr/>
        </p:nvSpPr>
        <p:spPr>
          <a:xfrm rot="5400000">
            <a:off x="1578438" y="4223350"/>
            <a:ext cx="73122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N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5400000">
            <a:off x="1576520" y="6113512"/>
            <a:ext cx="73122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B017228-5CB7-C4CE-8870-6A22ABBD68FB}"/>
              </a:ext>
            </a:extLst>
          </p:cNvPr>
          <p:cNvSpPr txBox="1"/>
          <p:nvPr/>
        </p:nvSpPr>
        <p:spPr>
          <a:xfrm rot="16200000">
            <a:off x="2817807" y="4224722"/>
            <a:ext cx="1385936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Mg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2DF3161-5D00-5B69-BB63-675FBE4B3E24}"/>
              </a:ext>
            </a:extLst>
          </p:cNvPr>
          <p:cNvSpPr txBox="1"/>
          <p:nvPr/>
        </p:nvSpPr>
        <p:spPr>
          <a:xfrm rot="16200000">
            <a:off x="8072995" y="6067569"/>
            <a:ext cx="1307297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Cu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F345478-F018-C015-602E-398ED8E6896E}"/>
              </a:ext>
            </a:extLst>
          </p:cNvPr>
          <p:cNvSpPr txBox="1"/>
          <p:nvPr/>
        </p:nvSpPr>
        <p:spPr>
          <a:xfrm rot="16200000">
            <a:off x="3008192" y="2393321"/>
            <a:ext cx="1005166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Al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D0F97E0-AFE7-F236-BAE7-B7C8FB21EF89}"/>
              </a:ext>
            </a:extLst>
          </p:cNvPr>
          <p:cNvSpPr txBox="1"/>
          <p:nvPr/>
        </p:nvSpPr>
        <p:spPr>
          <a:xfrm rot="16200000">
            <a:off x="3196451" y="596633"/>
            <a:ext cx="628649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AC2416C-9628-8B48-20FB-0CC03938EA47}"/>
              </a:ext>
            </a:extLst>
          </p:cNvPr>
          <p:cNvSpPr txBox="1"/>
          <p:nvPr/>
        </p:nvSpPr>
        <p:spPr>
          <a:xfrm rot="5400000">
            <a:off x="6682491" y="596633"/>
            <a:ext cx="997091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Cl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5BFC43A-6847-4557-C2F5-C34F8F1D4D22}"/>
              </a:ext>
            </a:extLst>
          </p:cNvPr>
          <p:cNvSpPr txBox="1"/>
          <p:nvPr/>
        </p:nvSpPr>
        <p:spPr>
          <a:xfrm rot="5400000">
            <a:off x="6856520" y="2393320"/>
            <a:ext cx="646507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K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62A46B4-C09B-1DD4-9F57-C11EB62582F0}"/>
              </a:ext>
            </a:extLst>
          </p:cNvPr>
          <p:cNvSpPr txBox="1"/>
          <p:nvPr/>
        </p:nvSpPr>
        <p:spPr>
          <a:xfrm rot="5400000">
            <a:off x="6552314" y="4311099"/>
            <a:ext cx="1244943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Ca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35EBFA9-9D4A-E495-5D37-EE32339D36A7}"/>
              </a:ext>
            </a:extLst>
          </p:cNvPr>
          <p:cNvSpPr txBox="1"/>
          <p:nvPr/>
        </p:nvSpPr>
        <p:spPr>
          <a:xfrm rot="5400000">
            <a:off x="6601007" y="6092051"/>
            <a:ext cx="1147555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Fe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B1F1037-61AC-7C7F-23CB-C4DADC5953C3}"/>
              </a:ext>
            </a:extLst>
          </p:cNvPr>
          <p:cNvSpPr txBox="1"/>
          <p:nvPr/>
        </p:nvSpPr>
        <p:spPr>
          <a:xfrm rot="16200000">
            <a:off x="2868772" y="6078615"/>
            <a:ext cx="1174424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Na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691CFC3-3549-EB28-720B-BA447A58444A}"/>
              </a:ext>
            </a:extLst>
          </p:cNvPr>
          <p:cNvSpPr txBox="1"/>
          <p:nvPr/>
        </p:nvSpPr>
        <p:spPr>
          <a:xfrm rot="16200000">
            <a:off x="8139432" y="4223350"/>
            <a:ext cx="1174424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Zn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1108B38-B245-C730-D693-7BE047FBE9F4}"/>
              </a:ext>
            </a:extLst>
          </p:cNvPr>
          <p:cNvSpPr txBox="1"/>
          <p:nvPr/>
        </p:nvSpPr>
        <p:spPr>
          <a:xfrm rot="16200000">
            <a:off x="8116257" y="2394174"/>
            <a:ext cx="1220775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Ag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33149EF-B869-0EF3-7B5F-40F81FDBF7F9}"/>
              </a:ext>
            </a:extLst>
          </p:cNvPr>
          <p:cNvSpPr txBox="1"/>
          <p:nvPr/>
        </p:nvSpPr>
        <p:spPr>
          <a:xfrm rot="16200000">
            <a:off x="8139431" y="488827"/>
            <a:ext cx="1174424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Ba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025E43B9-253B-01A4-BA7A-FD2EDA38C045}"/>
              </a:ext>
            </a:extLst>
          </p:cNvPr>
          <p:cNvCxnSpPr/>
          <p:nvPr/>
        </p:nvCxnSpPr>
        <p:spPr>
          <a:xfrm flipH="1">
            <a:off x="5341671" y="-15461"/>
            <a:ext cx="1" cy="1905136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423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6D3EFE5-ECB2-1FE0-1589-AE1E4B85AE3C}"/>
              </a:ext>
            </a:extLst>
          </p:cNvPr>
          <p:cNvSpPr txBox="1"/>
          <p:nvPr/>
        </p:nvSpPr>
        <p:spPr>
          <a:xfrm rot="5400000">
            <a:off x="1352446" y="548646"/>
            <a:ext cx="1238882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He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9795B1F-C15A-0733-1815-0924CE101E6A}"/>
              </a:ext>
            </a:extLst>
          </p:cNvPr>
          <p:cNvSpPr txBox="1"/>
          <p:nvPr/>
        </p:nvSpPr>
        <p:spPr>
          <a:xfrm rot="5400000">
            <a:off x="1528297" y="2400556"/>
            <a:ext cx="887180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Li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8C944F7-9FCE-EC05-775E-D36468BCEADA}"/>
              </a:ext>
            </a:extLst>
          </p:cNvPr>
          <p:cNvSpPr txBox="1"/>
          <p:nvPr/>
        </p:nvSpPr>
        <p:spPr>
          <a:xfrm rot="5400000">
            <a:off x="1389463" y="4282779"/>
            <a:ext cx="1173370" cy="856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967" b="1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Be</a:t>
            </a:r>
            <a:endParaRPr lang="ja-JP" altLang="en-US" sz="496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5400000">
            <a:off x="1606273" y="6055850"/>
            <a:ext cx="73122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B017228-5CB7-C4CE-8870-6A22ABBD68FB}"/>
              </a:ext>
            </a:extLst>
          </p:cNvPr>
          <p:cNvSpPr txBox="1"/>
          <p:nvPr/>
        </p:nvSpPr>
        <p:spPr>
          <a:xfrm rot="16200000">
            <a:off x="2838353" y="4281336"/>
            <a:ext cx="1278808" cy="856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967" b="1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Ne</a:t>
            </a:r>
            <a:endParaRPr lang="ja-JP" altLang="en-US" sz="496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2DF3161-5D00-5B69-BB63-675FBE4B3E24}"/>
              </a:ext>
            </a:extLst>
          </p:cNvPr>
          <p:cNvSpPr txBox="1"/>
          <p:nvPr/>
        </p:nvSpPr>
        <p:spPr>
          <a:xfrm rot="16200000">
            <a:off x="8158198" y="6086300"/>
            <a:ext cx="1123456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Pt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F345478-F018-C015-602E-398ED8E6896E}"/>
              </a:ext>
            </a:extLst>
          </p:cNvPr>
          <p:cNvSpPr txBox="1"/>
          <p:nvPr/>
        </p:nvSpPr>
        <p:spPr>
          <a:xfrm rot="16200000">
            <a:off x="3034444" y="2433143"/>
            <a:ext cx="88717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Si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D0F97E0-AFE7-F236-BAE7-B7C8FB21EF89}"/>
              </a:ext>
            </a:extLst>
          </p:cNvPr>
          <p:cNvSpPr txBox="1"/>
          <p:nvPr/>
        </p:nvSpPr>
        <p:spPr>
          <a:xfrm rot="16200000">
            <a:off x="3163709" y="548646"/>
            <a:ext cx="628649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AC2416C-9628-8B48-20FB-0CC03938EA47}"/>
              </a:ext>
            </a:extLst>
          </p:cNvPr>
          <p:cNvSpPr txBox="1"/>
          <p:nvPr/>
        </p:nvSpPr>
        <p:spPr>
          <a:xfrm rot="5400000">
            <a:off x="6685577" y="561728"/>
            <a:ext cx="1064530" cy="856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967" b="1" dirty="0" err="1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Ar</a:t>
            </a:r>
            <a:endParaRPr lang="ja-JP" altLang="en-US" sz="496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5BFC43A-6847-4557-C2F5-C34F8F1D4D22}"/>
              </a:ext>
            </a:extLst>
          </p:cNvPr>
          <p:cNvSpPr txBox="1"/>
          <p:nvPr/>
        </p:nvSpPr>
        <p:spPr>
          <a:xfrm rot="5400000">
            <a:off x="6541050" y="2434518"/>
            <a:ext cx="1327427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Mn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62A46B4-C09B-1DD4-9F57-C11EB62582F0}"/>
              </a:ext>
            </a:extLst>
          </p:cNvPr>
          <p:cNvSpPr txBox="1"/>
          <p:nvPr/>
        </p:nvSpPr>
        <p:spPr>
          <a:xfrm rot="5400000">
            <a:off x="6630984" y="4269697"/>
            <a:ext cx="1147559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Sn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35EBFA9-9D4A-E495-5D37-EE32339D36A7}"/>
              </a:ext>
            </a:extLst>
          </p:cNvPr>
          <p:cNvSpPr txBox="1"/>
          <p:nvPr/>
        </p:nvSpPr>
        <p:spPr>
          <a:xfrm rot="5400000">
            <a:off x="7003456" y="6022925"/>
            <a:ext cx="402612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B1F1037-61AC-7C7F-23CB-C4DADC5953C3}"/>
              </a:ext>
            </a:extLst>
          </p:cNvPr>
          <p:cNvSpPr txBox="1"/>
          <p:nvPr/>
        </p:nvSpPr>
        <p:spPr>
          <a:xfrm rot="16200000">
            <a:off x="3135252" y="6086300"/>
            <a:ext cx="69214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F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691CFC3-3549-EB28-720B-BA447A58444A}"/>
              </a:ext>
            </a:extLst>
          </p:cNvPr>
          <p:cNvSpPr txBox="1"/>
          <p:nvPr/>
        </p:nvSpPr>
        <p:spPr>
          <a:xfrm rot="16200000">
            <a:off x="8107453" y="4294062"/>
            <a:ext cx="1174424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Au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1108B38-B245-C730-D693-7BE047FBE9F4}"/>
              </a:ext>
            </a:extLst>
          </p:cNvPr>
          <p:cNvSpPr txBox="1"/>
          <p:nvPr/>
        </p:nvSpPr>
        <p:spPr>
          <a:xfrm rot="16200000">
            <a:off x="8094376" y="2328691"/>
            <a:ext cx="1327427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Hg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33149EF-B869-0EF3-7B5F-40F81FDBF7F9}"/>
              </a:ext>
            </a:extLst>
          </p:cNvPr>
          <p:cNvSpPr txBox="1"/>
          <p:nvPr/>
        </p:nvSpPr>
        <p:spPr>
          <a:xfrm rot="16200000">
            <a:off x="8145321" y="516417"/>
            <a:ext cx="1174424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Pb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0B4E7031-A29E-22EA-CE62-53059ED06A76}"/>
              </a:ext>
            </a:extLst>
          </p:cNvPr>
          <p:cNvCxnSpPr>
            <a:cxnSpLocks/>
          </p:cNvCxnSpPr>
          <p:nvPr/>
        </p:nvCxnSpPr>
        <p:spPr>
          <a:xfrm>
            <a:off x="5345906" y="1890000"/>
            <a:ext cx="0" cy="5669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85E22C78-7FEB-C316-3FCA-922D181EEA32}"/>
              </a:ext>
            </a:extLst>
          </p:cNvPr>
          <p:cNvCxnSpPr>
            <a:cxnSpLocks/>
          </p:cNvCxnSpPr>
          <p:nvPr/>
        </p:nvCxnSpPr>
        <p:spPr>
          <a:xfrm>
            <a:off x="8020800" y="0"/>
            <a:ext cx="0" cy="567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DE2020C4-3B0D-3703-4A61-5D55F41BE230}"/>
              </a:ext>
            </a:extLst>
          </p:cNvPr>
          <p:cNvCxnSpPr>
            <a:cxnSpLocks/>
          </p:cNvCxnSpPr>
          <p:nvPr/>
        </p:nvCxnSpPr>
        <p:spPr>
          <a:xfrm>
            <a:off x="2674800" y="0"/>
            <a:ext cx="0" cy="567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C5277EE0-30B9-71E2-96D6-AF6E801F3C4B}"/>
              </a:ext>
            </a:extLst>
          </p:cNvPr>
          <p:cNvCxnSpPr/>
          <p:nvPr/>
        </p:nvCxnSpPr>
        <p:spPr>
          <a:xfrm>
            <a:off x="0" y="3779837"/>
            <a:ext cx="1069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91BB1DEA-4FE2-B616-FB92-2D3FBB38E460}"/>
              </a:ext>
            </a:extLst>
          </p:cNvPr>
          <p:cNvCxnSpPr/>
          <p:nvPr/>
        </p:nvCxnSpPr>
        <p:spPr>
          <a:xfrm>
            <a:off x="0" y="1890000"/>
            <a:ext cx="10692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BBD7A195-2A4F-76E1-C86D-BE415DE74B47}"/>
              </a:ext>
            </a:extLst>
          </p:cNvPr>
          <p:cNvCxnSpPr/>
          <p:nvPr/>
        </p:nvCxnSpPr>
        <p:spPr>
          <a:xfrm>
            <a:off x="0" y="5670000"/>
            <a:ext cx="10692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0A833917-BF7C-5E10-FF7D-ADA19AB11177}"/>
              </a:ext>
            </a:extLst>
          </p:cNvPr>
          <p:cNvCxnSpPr>
            <a:cxnSpLocks/>
          </p:cNvCxnSpPr>
          <p:nvPr/>
        </p:nvCxnSpPr>
        <p:spPr>
          <a:xfrm>
            <a:off x="2674800" y="5614283"/>
            <a:ext cx="0" cy="194539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3AE7224B-7B22-BC7B-BF3B-60B29CB17460}"/>
              </a:ext>
            </a:extLst>
          </p:cNvPr>
          <p:cNvCxnSpPr>
            <a:cxnSpLocks/>
          </p:cNvCxnSpPr>
          <p:nvPr/>
        </p:nvCxnSpPr>
        <p:spPr>
          <a:xfrm>
            <a:off x="5345906" y="0"/>
            <a:ext cx="0" cy="19800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B042034-7B11-9833-A22F-2B4EAA9675FB}"/>
              </a:ext>
            </a:extLst>
          </p:cNvPr>
          <p:cNvCxnSpPr>
            <a:cxnSpLocks/>
          </p:cNvCxnSpPr>
          <p:nvPr/>
        </p:nvCxnSpPr>
        <p:spPr>
          <a:xfrm>
            <a:off x="8020800" y="5585708"/>
            <a:ext cx="0" cy="194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5400000">
            <a:off x="494595" y="1406564"/>
            <a:ext cx="31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★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16200000">
            <a:off x="9832437" y="2119152"/>
            <a:ext cx="31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★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16200000">
            <a:off x="4582581" y="2119152"/>
            <a:ext cx="31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★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16200000">
            <a:off x="9832438" y="4008988"/>
            <a:ext cx="31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★</a:t>
            </a:r>
          </a:p>
        </p:txBody>
      </p:sp>
    </p:spTree>
    <p:extLst>
      <p:ext uri="{BB962C8B-B14F-4D97-AF65-F5344CB8AC3E}">
        <p14:creationId xmlns:p14="http://schemas.microsoft.com/office/powerpoint/2010/main" val="57802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6D3EFE5-ECB2-1FE0-1589-AE1E4B85AE3C}"/>
              </a:ext>
            </a:extLst>
          </p:cNvPr>
          <p:cNvSpPr txBox="1"/>
          <p:nvPr/>
        </p:nvSpPr>
        <p:spPr>
          <a:xfrm rot="5400000">
            <a:off x="1352446" y="548646"/>
            <a:ext cx="1238882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He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9795B1F-C15A-0733-1815-0924CE101E6A}"/>
              </a:ext>
            </a:extLst>
          </p:cNvPr>
          <p:cNvSpPr txBox="1"/>
          <p:nvPr/>
        </p:nvSpPr>
        <p:spPr>
          <a:xfrm rot="5400000">
            <a:off x="1528297" y="2400556"/>
            <a:ext cx="887180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Li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8C944F7-9FCE-EC05-775E-D36468BCEADA}"/>
              </a:ext>
            </a:extLst>
          </p:cNvPr>
          <p:cNvSpPr txBox="1"/>
          <p:nvPr/>
        </p:nvSpPr>
        <p:spPr>
          <a:xfrm rot="5400000">
            <a:off x="1389463" y="4282779"/>
            <a:ext cx="1173370" cy="856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967" b="1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Be</a:t>
            </a:r>
            <a:endParaRPr lang="ja-JP" altLang="en-US" sz="496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5400000">
            <a:off x="1606273" y="6055850"/>
            <a:ext cx="73122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B017228-5CB7-C4CE-8870-6A22ABBD68FB}"/>
              </a:ext>
            </a:extLst>
          </p:cNvPr>
          <p:cNvSpPr txBox="1"/>
          <p:nvPr/>
        </p:nvSpPr>
        <p:spPr>
          <a:xfrm rot="16200000">
            <a:off x="2838353" y="4281336"/>
            <a:ext cx="1278808" cy="856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967" b="1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Ne</a:t>
            </a:r>
            <a:endParaRPr lang="ja-JP" altLang="en-US" sz="496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2DF3161-5D00-5B69-BB63-675FBE4B3E24}"/>
              </a:ext>
            </a:extLst>
          </p:cNvPr>
          <p:cNvSpPr txBox="1"/>
          <p:nvPr/>
        </p:nvSpPr>
        <p:spPr>
          <a:xfrm rot="5400000">
            <a:off x="6690215" y="4347099"/>
            <a:ext cx="1123456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Pt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F345478-F018-C015-602E-398ED8E6896E}"/>
              </a:ext>
            </a:extLst>
          </p:cNvPr>
          <p:cNvSpPr txBox="1"/>
          <p:nvPr/>
        </p:nvSpPr>
        <p:spPr>
          <a:xfrm rot="16200000">
            <a:off x="3034444" y="2433143"/>
            <a:ext cx="88717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Si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D0F97E0-AFE7-F236-BAE7-B7C8FB21EF89}"/>
              </a:ext>
            </a:extLst>
          </p:cNvPr>
          <p:cNvSpPr txBox="1"/>
          <p:nvPr/>
        </p:nvSpPr>
        <p:spPr>
          <a:xfrm rot="16200000">
            <a:off x="3163709" y="548646"/>
            <a:ext cx="628649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AC2416C-9628-8B48-20FB-0CC03938EA47}"/>
              </a:ext>
            </a:extLst>
          </p:cNvPr>
          <p:cNvSpPr txBox="1"/>
          <p:nvPr/>
        </p:nvSpPr>
        <p:spPr>
          <a:xfrm rot="5400000">
            <a:off x="6685577" y="561728"/>
            <a:ext cx="1064530" cy="856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967" b="1" dirty="0" err="1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Ar</a:t>
            </a:r>
            <a:endParaRPr lang="ja-JP" altLang="en-US" sz="496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62A46B4-C09B-1DD4-9F57-C11EB62582F0}"/>
              </a:ext>
            </a:extLst>
          </p:cNvPr>
          <p:cNvSpPr txBox="1"/>
          <p:nvPr/>
        </p:nvSpPr>
        <p:spPr>
          <a:xfrm rot="5400000">
            <a:off x="6678163" y="2433142"/>
            <a:ext cx="1147559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Sn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B1F1037-61AC-7C7F-23CB-C4DADC5953C3}"/>
              </a:ext>
            </a:extLst>
          </p:cNvPr>
          <p:cNvSpPr txBox="1"/>
          <p:nvPr/>
        </p:nvSpPr>
        <p:spPr>
          <a:xfrm rot="16200000">
            <a:off x="3135252" y="6086300"/>
            <a:ext cx="692148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F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691CFC3-3549-EB28-720B-BA447A58444A}"/>
              </a:ext>
            </a:extLst>
          </p:cNvPr>
          <p:cNvSpPr txBox="1"/>
          <p:nvPr/>
        </p:nvSpPr>
        <p:spPr>
          <a:xfrm rot="5400000">
            <a:off x="6669456" y="6086300"/>
            <a:ext cx="1174424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Au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1108B38-B245-C730-D693-7BE047FBE9F4}"/>
              </a:ext>
            </a:extLst>
          </p:cNvPr>
          <p:cNvSpPr txBox="1"/>
          <p:nvPr/>
        </p:nvSpPr>
        <p:spPr>
          <a:xfrm rot="16200000">
            <a:off x="8127950" y="6047137"/>
            <a:ext cx="1327427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Hg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33149EF-B869-0EF3-7B5F-40F81FDBF7F9}"/>
              </a:ext>
            </a:extLst>
          </p:cNvPr>
          <p:cNvSpPr txBox="1"/>
          <p:nvPr/>
        </p:nvSpPr>
        <p:spPr>
          <a:xfrm rot="16200000">
            <a:off x="8178895" y="4234863"/>
            <a:ext cx="1174424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13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Pb</a:t>
            </a:r>
            <a:endParaRPr lang="ja-JP" altLang="en-US" sz="5137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5400000">
            <a:off x="494595" y="1406564"/>
            <a:ext cx="31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★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16200000">
            <a:off x="9866011" y="5837598"/>
            <a:ext cx="31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★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16200000">
            <a:off x="4582581" y="2119152"/>
            <a:ext cx="31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★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DE1F8B4-166F-C5FC-548F-A67206AAE1C9}"/>
              </a:ext>
            </a:extLst>
          </p:cNvPr>
          <p:cNvSpPr txBox="1"/>
          <p:nvPr/>
        </p:nvSpPr>
        <p:spPr>
          <a:xfrm rot="5400000">
            <a:off x="5743038" y="7108167"/>
            <a:ext cx="318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★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8464750" y="52495"/>
            <a:ext cx="1422174" cy="1557027"/>
            <a:chOff x="8464751" y="103041"/>
            <a:chExt cx="1422174" cy="1557027"/>
          </a:xfrm>
        </p:grpSpPr>
        <p:pic>
          <p:nvPicPr>
            <p:cNvPr id="24" name="図 23"/>
            <p:cNvPicPr>
              <a:picLocks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97324" y="170468"/>
              <a:ext cx="1557027" cy="1422174"/>
            </a:xfrm>
            <a:prstGeom prst="rect">
              <a:avLst/>
            </a:prstGeom>
          </p:spPr>
        </p:pic>
        <p:sp>
          <p:nvSpPr>
            <p:cNvPr id="2" name="テキスト ボックス 1"/>
            <p:cNvSpPr txBox="1"/>
            <p:nvPr/>
          </p:nvSpPr>
          <p:spPr>
            <a:xfrm rot="16200000">
              <a:off x="8502849" y="466056"/>
              <a:ext cx="14605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dirty="0" smtClean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元素記号</a:t>
              </a:r>
              <a:endParaRPr kumimoji="1" lang="en-US" altLang="ja-JP" sz="2400" dirty="0" smtClean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pPr algn="ctr"/>
              <a:r>
                <a:rPr kumimoji="1" lang="ja-JP" altLang="en-US" sz="2400" dirty="0" smtClean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ブック</a:t>
              </a:r>
              <a:endParaRPr kumimoji="1" lang="ja-JP" altLang="en-US" sz="2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</p:grpSp>
      <p:pic>
        <p:nvPicPr>
          <p:cNvPr id="3" name="図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64750" y="1908208"/>
            <a:ext cx="1796850" cy="179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89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462</TotalTime>
  <Words>93</Words>
  <Application>Microsoft Office PowerPoint</Application>
  <PresentationFormat>ユーザー設定</PresentationFormat>
  <Paragraphs>92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3" baseType="lpstr">
      <vt:lpstr>BIZ UDPゴシック</vt:lpstr>
      <vt:lpstr>UD デジタル 教科書体 NK-R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Masayo Fujibuchi</dc:creator>
  <cp:lastModifiedBy>藤渕　雅代</cp:lastModifiedBy>
  <cp:revision>44</cp:revision>
  <cp:lastPrinted>2024-03-13T05:58:01Z</cp:lastPrinted>
  <dcterms:created xsi:type="dcterms:W3CDTF">2023-06-04T10:26:47Z</dcterms:created>
  <dcterms:modified xsi:type="dcterms:W3CDTF">2024-03-14T09:24:18Z</dcterms:modified>
</cp:coreProperties>
</file>