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B17787-EE36-F33B-174B-337D8540D9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D6AEFE5-A8BA-32A6-A876-4CAE8C8C9C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91B306-FB7E-24D9-B453-2D833AD32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E8C62-BA91-413C-ABED-28AC21AEF9DA}" type="datetimeFigureOut">
              <a:rPr kumimoji="1" lang="ja-JP" altLang="en-US" smtClean="0"/>
              <a:t>2023/4/17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4B142FB-FEFD-878F-1D3D-D3026DD5D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847FADD-5269-0B77-B5A3-D9919BD23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9E63F-2213-421B-B2B6-0A1B5BD807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1869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5A55B9-A446-1871-5CBA-21B31F5EA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7450B9B-7BCF-8BBD-EF58-9A6B3EB336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3192561-50A0-92D1-BD0B-8190F4E85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E8C62-BA91-413C-ABED-28AC21AEF9DA}" type="datetimeFigureOut">
              <a:rPr kumimoji="1" lang="ja-JP" altLang="en-US" smtClean="0"/>
              <a:t>2023/4/17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0E49530-F99E-BC0D-9C8D-6FB934A46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1862B84-853D-4DCC-CD32-85026FD88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9E63F-2213-421B-B2B6-0A1B5BD807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0720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D7500EC-E31B-A6BE-7C39-CC73EC02E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07088FE-2E9B-3730-852E-03CE1A9520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7833D05-9D3C-FE1F-CA5E-0C10E142C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E8C62-BA91-413C-ABED-28AC21AEF9DA}" type="datetimeFigureOut">
              <a:rPr kumimoji="1" lang="ja-JP" altLang="en-US" smtClean="0"/>
              <a:t>2023/4/17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3829E06-88A8-BAD9-673D-0C846F3FE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F125439-F143-7117-15A1-58DBED7DC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9E63F-2213-421B-B2B6-0A1B5BD807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730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E8DF98-8C35-AD05-7E86-37671BD61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7A38A8A-FB2D-6B28-8FCE-49AD2DA2F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E4DB8DA-1E31-13DB-E6EF-5AC754BC56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7EBF79D-26ED-96B7-F4DF-EC296E3C4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E8C62-BA91-413C-ABED-28AC21AEF9DA}" type="datetimeFigureOut">
              <a:rPr kumimoji="1" lang="ja-JP" altLang="en-US" smtClean="0"/>
              <a:t>2023/4/17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7FD269D-10FC-14C0-B5C1-C7B4DA8DA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3BFE621-167B-5687-53DC-C6244D390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9E63F-2213-421B-B2B6-0A1B5BD807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0758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AE360A4-37FC-30EF-B08C-C75EC38C7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46E6A92-94CF-3C03-C1E3-04825EB00F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41577EB-8EB5-D820-4FED-1C2B6DBFAD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D86D6F6-CC73-D286-FEF1-2083BA37F8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F718821-586B-2D56-BB3D-8401E8393E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96BDF42-F1EF-4B53-3324-B0FEBE10C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E8C62-BA91-413C-ABED-28AC21AEF9DA}" type="datetimeFigureOut">
              <a:rPr kumimoji="1" lang="ja-JP" altLang="en-US" smtClean="0"/>
              <a:t>2023/4/17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09052FE-2FA9-2949-A0A1-E88E25270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15FFDEC-457F-AFBE-D06B-B95CC4E99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9E63F-2213-421B-B2B6-0A1B5BD807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2703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2EA72E-A2FE-CEEF-407D-C97618269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1290B2E-EF44-4E72-FA8D-E26B23E0B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E8C62-BA91-413C-ABED-28AC21AEF9DA}" type="datetimeFigureOut">
              <a:rPr kumimoji="1" lang="ja-JP" altLang="en-US" smtClean="0"/>
              <a:t>2023/4/17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5AB3420-7D04-7823-5940-A376535EB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5BF728E-3789-E31A-29FB-64CF36CCE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9E63F-2213-421B-B2B6-0A1B5BD807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1445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466557F-CCAB-3030-7D78-B5F84577A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E8C62-BA91-413C-ABED-28AC21AEF9DA}" type="datetimeFigureOut">
              <a:rPr kumimoji="1" lang="ja-JP" altLang="en-US" smtClean="0"/>
              <a:t>2023/4/17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DE34793-0F0F-D51E-4014-727EF9D4F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CC51B33-ABCD-B0C5-933E-108CECEA1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9E63F-2213-421B-B2B6-0A1B5BD807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3612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3C5D4D-370F-501C-4AB4-427729820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C0CD374-1BC5-0885-932A-7CFBC3E35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3266CAC-2C36-BCFE-7315-B21B17610A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68FD397-7902-8BF4-005E-960C58B4E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E8C62-BA91-413C-ABED-28AC21AEF9DA}" type="datetimeFigureOut">
              <a:rPr kumimoji="1" lang="ja-JP" altLang="en-US" smtClean="0"/>
              <a:t>2023/4/17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6F8B090-C322-96B2-FD7F-B301352F7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CBD2F72-E328-4983-2D54-D799C97C6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9E63F-2213-421B-B2B6-0A1B5BD807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1905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9153F94-AE08-74DF-CCD6-A4FB5FCCF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E1305F4-23A8-9629-B25F-323E7AE1BD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B463704-BB8B-7C1C-6312-CF15D92B3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1F52153-1C1C-A7BF-997A-98696D061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E8C62-BA91-413C-ABED-28AC21AEF9DA}" type="datetimeFigureOut">
              <a:rPr kumimoji="1" lang="ja-JP" altLang="en-US" smtClean="0"/>
              <a:t>2023/4/17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6DC1D8E-8FB3-9B29-A09F-A1905D9BD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FF7C458-AF9E-6748-3052-40EC2244E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9E63F-2213-421B-B2B6-0A1B5BD807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1241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2CDD1EC-4928-64E6-3AE8-4B56DB5C0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75CE9F4-E0DA-7C8B-9896-417F995844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2989F94-4B03-A7DB-6504-95529894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E8C62-BA91-413C-ABED-28AC21AEF9DA}" type="datetimeFigureOut">
              <a:rPr kumimoji="1" lang="ja-JP" altLang="en-US" smtClean="0"/>
              <a:t>2023/4/17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AFFDBCB-9FFC-EA5A-5C98-98E27E2CE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1692DA-4D4E-1B74-0491-98883C544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9E63F-2213-421B-B2B6-0A1B5BD807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618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D96C826-5A11-3992-683F-18BCB7734C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B7B5C3D-E32C-6BB8-9498-801BFB5994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31DB7C1-5C92-89F7-B6E1-856C92A7D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E8C62-BA91-413C-ABED-28AC21AEF9DA}" type="datetimeFigureOut">
              <a:rPr kumimoji="1" lang="ja-JP" altLang="en-US" smtClean="0"/>
              <a:t>2023/4/17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FBDBA18-D815-90A8-2CF4-69924DF9E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042DB21-DA56-2C5E-EABC-180276369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9E63F-2213-421B-B2B6-0A1B5BD807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4725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98DEE4C-6979-F9C3-1D5F-48B942DB1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092C2C2-3537-C9A5-CD68-DB15B91EF1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4F21E07-A5AE-E1C2-C98B-591178053A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BE8C62-BA91-413C-ABED-28AC21AEF9DA}" type="datetimeFigureOut">
              <a:rPr kumimoji="1" lang="ja-JP" altLang="en-US" smtClean="0"/>
              <a:t>2023/4/17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C44033A-E6C4-A6EB-ADA4-302558F731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C9FDC81-274D-1CD9-CE9D-4C6EFF5CAF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F9E63F-2213-421B-B2B6-0A1B5BD807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2932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テーブル, カップ, 座る, 食品 が含まれている画像&#10;&#10;自動的に生成された説明">
            <a:extLst>
              <a:ext uri="{FF2B5EF4-FFF2-40B4-BE49-F238E27FC236}">
                <a16:creationId xmlns:a16="http://schemas.microsoft.com/office/drawing/2014/main" id="{CC62CF43-82D6-1522-B317-287EEBDB2A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437" y="1224263"/>
            <a:ext cx="4407573" cy="4409473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A5AA562-E3D2-FDA5-0AE3-D674B4B5A6CC}"/>
              </a:ext>
            </a:extLst>
          </p:cNvPr>
          <p:cNvSpPr txBox="1"/>
          <p:nvPr/>
        </p:nvSpPr>
        <p:spPr>
          <a:xfrm>
            <a:off x="6096000" y="2274837"/>
            <a:ext cx="51732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✿ダッチベイビー✿</a:t>
            </a:r>
            <a:endParaRPr kumimoji="1" lang="en-US" altLang="ja-JP" sz="48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pPr algn="ctr"/>
            <a:r>
              <a:rPr kumimoji="1" lang="ja-JP" altLang="en-US" sz="4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の</a:t>
            </a:r>
            <a:endParaRPr kumimoji="1" lang="en-US" altLang="ja-JP" sz="48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pPr algn="ctr"/>
            <a:r>
              <a:rPr kumimoji="1" lang="ja-JP" altLang="en-US" sz="4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作り方</a:t>
            </a:r>
          </a:p>
        </p:txBody>
      </p:sp>
    </p:spTree>
    <p:extLst>
      <p:ext uri="{BB962C8B-B14F-4D97-AF65-F5344CB8AC3E}">
        <p14:creationId xmlns:p14="http://schemas.microsoft.com/office/powerpoint/2010/main" val="1586154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BBDAB2-0C23-7E5E-3FA5-CA5F5F198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u="sng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材料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1229DAB-78AD-68AB-B15C-5744FDD29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708748" cy="4351338"/>
          </a:xfrm>
        </p:spPr>
        <p:txBody>
          <a:bodyPr>
            <a:normAutofit lnSpcReduction="10000"/>
          </a:bodyPr>
          <a:lstStyle/>
          <a:p>
            <a:r>
              <a:rPr kumimoji="1" lang="ja-JP" altLang="en-US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小麦粉　大さじ</a:t>
            </a:r>
            <a:r>
              <a:rPr kumimoji="1" lang="en-US" altLang="ja-JP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3</a:t>
            </a:r>
          </a:p>
          <a:p>
            <a:r>
              <a:rPr kumimoji="1" lang="ja-JP" altLang="en-US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卵　</a:t>
            </a:r>
            <a:r>
              <a:rPr kumimoji="1" lang="en-US" altLang="ja-JP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1</a:t>
            </a:r>
            <a:r>
              <a:rPr kumimoji="1" lang="ja-JP" altLang="en-US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個</a:t>
            </a:r>
            <a:endParaRPr kumimoji="1" lang="en-US" altLang="ja-JP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牛乳　</a:t>
            </a:r>
            <a:r>
              <a:rPr lang="en-US" altLang="ja-JP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30ml</a:t>
            </a:r>
          </a:p>
          <a:p>
            <a:r>
              <a:rPr kumimoji="1" lang="ja-JP" altLang="en-US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塩　ひとつまみ</a:t>
            </a:r>
            <a:endParaRPr lang="en-US" altLang="ja-JP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砂糖　ひとつまみ</a:t>
            </a:r>
            <a:endParaRPr lang="en-US" altLang="ja-JP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kumimoji="1" lang="ja-JP" altLang="en-US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バター　</a:t>
            </a:r>
            <a:r>
              <a:rPr kumimoji="1" lang="en-US" altLang="ja-JP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3</a:t>
            </a:r>
            <a:r>
              <a:rPr kumimoji="1" lang="ja-JP" altLang="en-US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～</a:t>
            </a:r>
            <a:r>
              <a:rPr kumimoji="1" lang="en-US" altLang="ja-JP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5g</a:t>
            </a:r>
          </a:p>
          <a:p>
            <a:endParaRPr kumimoji="1" lang="en-US" altLang="ja-JP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レモン</a:t>
            </a:r>
            <a:endParaRPr lang="en-US" altLang="ja-JP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kumimoji="1" lang="ja-JP" altLang="en-US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パウダーシュガー</a:t>
            </a:r>
            <a:endParaRPr kumimoji="1" lang="en-US" altLang="ja-JP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endParaRPr kumimoji="1" lang="en-US" altLang="ja-JP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pic>
        <p:nvPicPr>
          <p:cNvPr id="5" name="図 4" descr="テーブル, カップ, 食品, コーヒー が含まれている画像&#10;&#10;自動的に生成された説明">
            <a:extLst>
              <a:ext uri="{FF2B5EF4-FFF2-40B4-BE49-F238E27FC236}">
                <a16:creationId xmlns:a16="http://schemas.microsoft.com/office/drawing/2014/main" id="{C44B5600-A693-F464-6014-BA30D5208D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689" y="1290181"/>
            <a:ext cx="6875880" cy="4471792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837306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皿の上にあるスープ&#10;&#10;自動的に生成された説明">
            <a:extLst>
              <a:ext uri="{FF2B5EF4-FFF2-40B4-BE49-F238E27FC236}">
                <a16:creationId xmlns:a16="http://schemas.microsoft.com/office/drawing/2014/main" id="{4C6EC3A7-B52A-B657-5386-62FFCA05F2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67" y="0"/>
            <a:ext cx="2952773" cy="2954418"/>
          </a:xfrm>
          <a:prstGeom prst="rect">
            <a:avLst/>
          </a:prstGeom>
        </p:spPr>
      </p:pic>
      <p:pic>
        <p:nvPicPr>
          <p:cNvPr id="7" name="図 6" descr="台所用品, テーブル, カップ, コーヒー が含まれている画像&#10;&#10;自動的に生成された説明">
            <a:extLst>
              <a:ext uri="{FF2B5EF4-FFF2-40B4-BE49-F238E27FC236}">
                <a16:creationId xmlns:a16="http://schemas.microsoft.com/office/drawing/2014/main" id="{D66D85A9-E9EE-10DE-85FE-30CEC95C80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613" y="0"/>
            <a:ext cx="2952773" cy="2952773"/>
          </a:xfrm>
          <a:prstGeom prst="rect">
            <a:avLst/>
          </a:prstGeom>
        </p:spPr>
      </p:pic>
      <p:pic>
        <p:nvPicPr>
          <p:cNvPr id="9" name="図 8" descr="スープとスプーン&#10;&#10;自動的に生成された説明">
            <a:extLst>
              <a:ext uri="{FF2B5EF4-FFF2-40B4-BE49-F238E27FC236}">
                <a16:creationId xmlns:a16="http://schemas.microsoft.com/office/drawing/2014/main" id="{927CE02D-0DC7-B2FD-05CD-8051F12599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259" y="-2"/>
            <a:ext cx="2952773" cy="2952773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0648B71-01AA-94E9-0D3F-64E1CAC09783}"/>
              </a:ext>
            </a:extLst>
          </p:cNvPr>
          <p:cNvSpPr txBox="1"/>
          <p:nvPr/>
        </p:nvSpPr>
        <p:spPr>
          <a:xfrm>
            <a:off x="210047" y="3629416"/>
            <a:ext cx="31156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①卵をよく溶いて</a:t>
            </a:r>
            <a:endParaRPr kumimoji="1" lang="en-US" altLang="ja-JP" sz="32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3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　</a:t>
            </a:r>
            <a:r>
              <a:rPr kumimoji="1" lang="ja-JP" altLang="en-US" sz="3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牛乳と混ぜる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48C955D-9083-97F6-3237-318AD5A6F33E}"/>
              </a:ext>
            </a:extLst>
          </p:cNvPr>
          <p:cNvSpPr txBox="1"/>
          <p:nvPr/>
        </p:nvSpPr>
        <p:spPr>
          <a:xfrm>
            <a:off x="4146115" y="3629416"/>
            <a:ext cx="357951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②ふるった小麦粉と</a:t>
            </a:r>
            <a:endParaRPr lang="en-US" altLang="ja-JP" sz="32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3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　塩を加える</a:t>
            </a:r>
            <a:endParaRPr kumimoji="1" lang="ja-JP" altLang="en-US" sz="32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220D2E1-3602-3996-29CA-C61684B24512}"/>
              </a:ext>
            </a:extLst>
          </p:cNvPr>
          <p:cNvSpPr txBox="1"/>
          <p:nvPr/>
        </p:nvSpPr>
        <p:spPr>
          <a:xfrm>
            <a:off x="4466369" y="5097049"/>
            <a:ext cx="325925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※</a:t>
            </a:r>
            <a:r>
              <a:rPr lang="ja-JP" altLang="en-US" sz="3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甘くするときは</a:t>
            </a:r>
            <a:endParaRPr lang="en-US" altLang="ja-JP" sz="32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3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　砂糖も加える</a:t>
            </a:r>
            <a:endParaRPr kumimoji="1" lang="ja-JP" altLang="en-US" sz="32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45646B5-A012-27D8-3B56-6D9F7496A600}"/>
              </a:ext>
            </a:extLst>
          </p:cNvPr>
          <p:cNvSpPr txBox="1"/>
          <p:nvPr/>
        </p:nvSpPr>
        <p:spPr>
          <a:xfrm>
            <a:off x="8866341" y="3629416"/>
            <a:ext cx="31156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③だまにならない</a:t>
            </a:r>
            <a:endParaRPr kumimoji="1" lang="en-US" altLang="ja-JP" sz="32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3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　</a:t>
            </a:r>
            <a:r>
              <a:rPr kumimoji="1" lang="ja-JP" altLang="en-US" sz="3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ようよく混ぜる</a:t>
            </a:r>
          </a:p>
        </p:txBody>
      </p:sp>
    </p:spTree>
    <p:extLst>
      <p:ext uri="{BB962C8B-B14F-4D97-AF65-F5344CB8AC3E}">
        <p14:creationId xmlns:p14="http://schemas.microsoft.com/office/powerpoint/2010/main" val="195096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テーブル, 屋内, 台所用品, 座る が含まれている画像&#10;&#10;自動的に生成された説明">
            <a:extLst>
              <a:ext uri="{FF2B5EF4-FFF2-40B4-BE49-F238E27FC236}">
                <a16:creationId xmlns:a16="http://schemas.microsoft.com/office/drawing/2014/main" id="{B7F62DAD-7084-BD84-53A3-FA947B0B49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67" y="1"/>
            <a:ext cx="2927721" cy="2926744"/>
          </a:xfrm>
          <a:prstGeom prst="rect">
            <a:avLst/>
          </a:prstGeom>
        </p:spPr>
      </p:pic>
      <p:pic>
        <p:nvPicPr>
          <p:cNvPr id="15" name="図 14" descr="フライパンの中の光&#10;&#10;低い精度で自動的に生成された説明">
            <a:extLst>
              <a:ext uri="{FF2B5EF4-FFF2-40B4-BE49-F238E27FC236}">
                <a16:creationId xmlns:a16="http://schemas.microsoft.com/office/drawing/2014/main" id="{719FD4A9-49E8-1DDC-A3C0-35BD9A56C7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659" y="0"/>
            <a:ext cx="2926742" cy="2926742"/>
          </a:xfrm>
          <a:prstGeom prst="rect">
            <a:avLst/>
          </a:prstGeom>
        </p:spPr>
      </p:pic>
      <p:pic>
        <p:nvPicPr>
          <p:cNvPr id="17" name="図 16" descr="座る, 屋内, 食品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DBC68922-52C2-6BED-E16F-43F291EFF5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2170" y="0"/>
            <a:ext cx="2924691" cy="2926743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5A71F6E-2F1B-5452-4C88-194B0E7BA190}"/>
              </a:ext>
            </a:extLst>
          </p:cNvPr>
          <p:cNvSpPr txBox="1"/>
          <p:nvPr/>
        </p:nvSpPr>
        <p:spPr>
          <a:xfrm>
            <a:off x="210046" y="3629416"/>
            <a:ext cx="58859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④スキレットとオーブンを</a:t>
            </a:r>
            <a:r>
              <a:rPr lang="en-US" altLang="ja-JP" sz="3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210</a:t>
            </a:r>
            <a:r>
              <a:rPr lang="ja-JP" altLang="en-US" sz="3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℃で</a:t>
            </a:r>
            <a:endParaRPr lang="en-US" altLang="ja-JP" sz="32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3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　予熱後、バターを入れて溶かし、</a:t>
            </a:r>
            <a:endParaRPr lang="en-US" altLang="ja-JP" sz="32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kumimoji="1" lang="ja-JP" altLang="en-US" sz="3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　生地を流しいれ</a:t>
            </a:r>
            <a:r>
              <a:rPr kumimoji="1" lang="en-US" altLang="ja-JP" sz="3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15</a:t>
            </a:r>
            <a:r>
              <a:rPr kumimoji="1" lang="ja-JP" altLang="en-US" sz="3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分焼く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0B0CD80-3B24-84C0-C672-8D2745243C14}"/>
              </a:ext>
            </a:extLst>
          </p:cNvPr>
          <p:cNvSpPr txBox="1"/>
          <p:nvPr/>
        </p:nvSpPr>
        <p:spPr>
          <a:xfrm>
            <a:off x="8066762" y="3629416"/>
            <a:ext cx="34031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焼けるとこんなふうに膨らむ</a:t>
            </a:r>
          </a:p>
        </p:txBody>
      </p:sp>
    </p:spTree>
    <p:extLst>
      <p:ext uri="{BB962C8B-B14F-4D97-AF65-F5344CB8AC3E}">
        <p14:creationId xmlns:p14="http://schemas.microsoft.com/office/powerpoint/2010/main" val="115642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8" descr="木製テーブルの上にある食べ物&#10;&#10;中程度の精度で自動的に生成された説明">
            <a:extLst>
              <a:ext uri="{FF2B5EF4-FFF2-40B4-BE49-F238E27FC236}">
                <a16:creationId xmlns:a16="http://schemas.microsoft.com/office/drawing/2014/main" id="{44009F62-1DFE-080F-7177-027933C249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223" y="0"/>
            <a:ext cx="3430551" cy="3429000"/>
          </a:xfrm>
          <a:prstGeom prst="rect">
            <a:avLst/>
          </a:prstGeom>
        </p:spPr>
      </p:pic>
      <p:pic>
        <p:nvPicPr>
          <p:cNvPr id="21" name="図 20" descr="テーブル, カップ, 座る, 食品 が含まれている画像&#10;&#10;自動的に生成された説明">
            <a:extLst>
              <a:ext uri="{FF2B5EF4-FFF2-40B4-BE49-F238E27FC236}">
                <a16:creationId xmlns:a16="http://schemas.microsoft.com/office/drawing/2014/main" id="{2F6E8AD3-6A39-FB2E-B778-92CF277BA6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228" y="0"/>
            <a:ext cx="3427522" cy="34290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DEBB82A-A6A5-5131-D0DF-C8E81ADDC5BC}"/>
              </a:ext>
            </a:extLst>
          </p:cNvPr>
          <p:cNvSpPr txBox="1"/>
          <p:nvPr/>
        </p:nvSpPr>
        <p:spPr>
          <a:xfrm>
            <a:off x="1269692" y="3917515"/>
            <a:ext cx="31156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取り出したところ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AA30B8C-0F5A-C436-E47F-B417AC683BE0}"/>
              </a:ext>
            </a:extLst>
          </p:cNvPr>
          <p:cNvSpPr txBox="1"/>
          <p:nvPr/>
        </p:nvSpPr>
        <p:spPr>
          <a:xfrm>
            <a:off x="7494788" y="3917515"/>
            <a:ext cx="35819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パウダーシュガーと</a:t>
            </a:r>
            <a:r>
              <a:rPr lang="ja-JP" altLang="en-US" sz="3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しぼったレモンが基本の食べ方です</a:t>
            </a:r>
            <a:endParaRPr kumimoji="1" lang="en-US" altLang="ja-JP" sz="32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3342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食品, 屋内, 座る, ケーキ が含まれている画像&#10;&#10;自動的に生成された説明">
            <a:extLst>
              <a:ext uri="{FF2B5EF4-FFF2-40B4-BE49-F238E27FC236}">
                <a16:creationId xmlns:a16="http://schemas.microsoft.com/office/drawing/2014/main" id="{8CE49F58-DF21-EBA8-5652-A2143DF77A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10" y="1157068"/>
            <a:ext cx="6058485" cy="4543864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52B6A18-AB54-F14C-C366-D565A1D1602F}"/>
              </a:ext>
            </a:extLst>
          </p:cNvPr>
          <p:cNvSpPr txBox="1"/>
          <p:nvPr/>
        </p:nvSpPr>
        <p:spPr>
          <a:xfrm>
            <a:off x="7665924" y="2138240"/>
            <a:ext cx="35178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断面はこんな感じ</a:t>
            </a:r>
          </a:p>
        </p:txBody>
      </p:sp>
    </p:spTree>
    <p:extLst>
      <p:ext uri="{BB962C8B-B14F-4D97-AF65-F5344CB8AC3E}">
        <p14:creationId xmlns:p14="http://schemas.microsoft.com/office/powerpoint/2010/main" val="2185437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半分に切られたサンドイッチ&#10;&#10;自動的に生成された説明">
            <a:extLst>
              <a:ext uri="{FF2B5EF4-FFF2-40B4-BE49-F238E27FC236}">
                <a16:creationId xmlns:a16="http://schemas.microsoft.com/office/drawing/2014/main" id="{0EB63A72-1E5E-FDAD-7489-89BED4AC2B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022" y="524021"/>
            <a:ext cx="7666893" cy="575017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93AB7A5-4722-D1CF-48F3-2B0EEEC8FB38}"/>
              </a:ext>
            </a:extLst>
          </p:cNvPr>
          <p:cNvSpPr txBox="1"/>
          <p:nvPr/>
        </p:nvSpPr>
        <p:spPr>
          <a:xfrm>
            <a:off x="572085" y="1561464"/>
            <a:ext cx="31156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反対側の切り口</a:t>
            </a:r>
          </a:p>
        </p:txBody>
      </p:sp>
    </p:spTree>
    <p:extLst>
      <p:ext uri="{BB962C8B-B14F-4D97-AF65-F5344CB8AC3E}">
        <p14:creationId xmlns:p14="http://schemas.microsoft.com/office/powerpoint/2010/main" val="11986084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105</Words>
  <Application>Microsoft Office PowerPoint</Application>
  <PresentationFormat>ワイド画面</PresentationFormat>
  <Paragraphs>29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2" baseType="lpstr">
      <vt:lpstr>UD デジタル 教科書体 NK-R</vt:lpstr>
      <vt:lpstr>游ゴシック</vt:lpstr>
      <vt:lpstr>游ゴシック Light</vt:lpstr>
      <vt:lpstr>Arial</vt:lpstr>
      <vt:lpstr>Office テーマ</vt:lpstr>
      <vt:lpstr>PowerPoint プレゼンテーション</vt:lpstr>
      <vt:lpstr>材料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Masayo Fujibuchi</dc:creator>
  <cp:lastModifiedBy>Masayo Fujibuchi</cp:lastModifiedBy>
  <cp:revision>2</cp:revision>
  <dcterms:created xsi:type="dcterms:W3CDTF">2023-04-17T12:58:55Z</dcterms:created>
  <dcterms:modified xsi:type="dcterms:W3CDTF">2023-04-17T14:16:42Z</dcterms:modified>
</cp:coreProperties>
</file>